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Source Sans Pr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SansPro-bold.fntdata"/><Relationship Id="rId14" Type="http://schemas.openxmlformats.org/officeDocument/2006/relationships/font" Target="fonts/SourceSansPro-regular.fntdata"/><Relationship Id="rId17" Type="http://schemas.openxmlformats.org/officeDocument/2006/relationships/font" Target="fonts/SourceSansPro-boldItalic.fntdata"/><Relationship Id="rId16" Type="http://schemas.openxmlformats.org/officeDocument/2006/relationships/font" Target="fonts/SourceSans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0bf44e7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0bf44e7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0bf44e7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0bf44e7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0bf44e73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0bf44e73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0bf44e73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0bf44e73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0bf44e7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0bf44e7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ServAlert</a:t>
            </a:r>
            <a:endParaRPr/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Chidinma Ejiofor, Jack DeGuglielmo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◎"/>
            </a:pPr>
            <a:r>
              <a:rPr lang="en" sz="1700"/>
              <a:t>Google Nest Protect is an IoT smoke detector</a:t>
            </a:r>
            <a:endParaRPr sz="1700"/>
          </a:p>
          <a:p>
            <a:pPr indent="-3937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It measures carbon monoxide in the air via  its sensors </a:t>
            </a:r>
            <a:endParaRPr sz="1700"/>
          </a:p>
          <a:p>
            <a:pPr indent="-3937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Sending messages to your phone to alert users of smoke or fire</a:t>
            </a:r>
            <a:endParaRPr sz="1700"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◎"/>
            </a:pPr>
            <a:r>
              <a:rPr lang="en" sz="1700"/>
              <a:t>Google Nest Protect Costs a Total of 99$ not including alternate setups and additional products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In emergency situations like fires, safety monitoring systems must be robust to power outages, have a long battery life, and be responsive to homeowners.</a:t>
            </a:r>
            <a:endParaRPr sz="1700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8725" y="3698225"/>
            <a:ext cx="1445276" cy="14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Implementation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Nordic nrf9160 Development Kit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Arduino MQ2 Smoke Detector Shield OR PIM357 (Pimoroni breakout for bme680</a:t>
            </a:r>
            <a:r>
              <a:rPr lang="en"/>
              <a:t> g</a:t>
            </a:r>
            <a:r>
              <a:rPr lang="en"/>
              <a:t>as sensor)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Adafruit Battery Pack Shield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Twilio Super Sim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31962" y="2511038"/>
            <a:ext cx="1193025" cy="28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9344" l="15378" r="19069" t="11735"/>
          <a:stretch/>
        </p:blipFill>
        <p:spPr>
          <a:xfrm>
            <a:off x="3623100" y="3475425"/>
            <a:ext cx="1579401" cy="142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025" y="2829350"/>
            <a:ext cx="1048200" cy="10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6">
            <a:alphaModFix/>
          </a:blip>
          <a:srcRect b="0" l="13337" r="15528" t="0"/>
          <a:stretch/>
        </p:blipFill>
        <p:spPr>
          <a:xfrm>
            <a:off x="5545575" y="3823122"/>
            <a:ext cx="1426176" cy="106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7">
            <a:alphaModFix/>
          </a:blip>
          <a:srcRect b="0" l="22171" r="11028" t="32148"/>
          <a:stretch/>
        </p:blipFill>
        <p:spPr>
          <a:xfrm>
            <a:off x="7252900" y="3077000"/>
            <a:ext cx="1579399" cy="12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375" y="903888"/>
            <a:ext cx="6751225" cy="39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Block Diagram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12820" l="4583" r="7950" t="19807"/>
          <a:stretch/>
        </p:blipFill>
        <p:spPr>
          <a:xfrm>
            <a:off x="6122200" y="3702725"/>
            <a:ext cx="2875750" cy="131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425" y="1009999"/>
            <a:ext cx="5375549" cy="31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786150" y="10331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◎"/>
            </a:pPr>
            <a:r>
              <a:rPr lang="en" sz="1700"/>
              <a:t>Battery life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Aiming for 3 months operation on backup battery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test this we plan to model the energy consumption of the device for one week and predict the state of charge after 3 months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◎"/>
            </a:pPr>
            <a:r>
              <a:rPr lang="en" sz="1700"/>
              <a:t>Responsiveness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 How quickly will the device inform the user of an emergency?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evaluate end to end delay, we will </a:t>
            </a:r>
            <a:r>
              <a:rPr lang="en" sz="1700"/>
              <a:t>perform a mock emergency scenario and evaluate how quickly the device informs the user of smoke detection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◎"/>
            </a:pPr>
            <a:r>
              <a:rPr lang="en" sz="1700"/>
              <a:t>Sensitivity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Because the distance from the smoke is relevant to how sensitive the device is, we plan to evaluate the detected smoke ppm at different distances from a smoke source.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